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2" y="4697343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342" y="3926819"/>
            <a:ext cx="36695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Асанова Ксения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0" y="556408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2018-06-05T10:44:50Z</dcterms:created>
  <dcterms:modified xsi:type="dcterms:W3CDTF">2018-06-06T13:08:30Z</dcterms:modified>
</cp:coreProperties>
</file>